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4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FF5A5-0339-4AF1-9445-989DE20D151B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32168-C8F9-4D79-BD5C-064A4B08A5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498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32168-C8F9-4D79-BD5C-064A4B08A58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66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72413" y="239671"/>
            <a:ext cx="1204717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1 (problème 1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Le train</a:t>
            </a:r>
            <a:endParaRPr lang="fr-FR" sz="3200" dirty="0"/>
          </a:p>
          <a:p>
            <a:pPr fontAlgn="base"/>
            <a:r>
              <a:rPr lang="fr-FR" sz="3200" dirty="0"/>
              <a:t>Un train part avec 48 voyageurs. Il s’arrête, et 22 personnes descendent du train. Voici les personnes qui montent ensuite dans le train :</a:t>
            </a:r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r>
              <a:rPr lang="fr-FR" sz="3200" dirty="0"/>
              <a:t>Combien y a-t-il maintenant de voyageurs dans le train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8" name="Image 7" descr="Rétractable Ceinture Chandelier, Foule">
            <a:extLst>
              <a:ext uri="{FF2B5EF4-FFF2-40B4-BE49-F238E27FC236}">
                <a16:creationId xmlns:a16="http://schemas.microsoft.com/office/drawing/2014/main" id="{FA5B16A2-0FC6-45D3-A0A0-C0530383C258}"/>
              </a:ext>
            </a:extLst>
          </p:cNvPr>
          <p:cNvPicPr/>
          <p:nvPr/>
        </p:nvPicPr>
        <p:blipFill>
          <a:blip r:embed="rId3"/>
          <a:srcRect t="20586" r="35658"/>
          <a:stretch>
            <a:fillRect/>
          </a:stretch>
        </p:blipFill>
        <p:spPr bwMode="auto">
          <a:xfrm>
            <a:off x="3686962" y="3242386"/>
            <a:ext cx="4818075" cy="241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40000"/>
                <a:lumOff val="6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20C270-CC17-4343-AB03-2EF9E8C89D1C}"/>
              </a:ext>
            </a:extLst>
          </p:cNvPr>
          <p:cNvSpPr txBox="1"/>
          <p:nvPr/>
        </p:nvSpPr>
        <p:spPr>
          <a:xfrm>
            <a:off x="373224" y="428337"/>
            <a:ext cx="1167800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1 (problème 2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Les rangées de salades</a:t>
            </a:r>
            <a:endParaRPr lang="fr-FR" sz="3200" dirty="0"/>
          </a:p>
          <a:p>
            <a:pPr fontAlgn="base"/>
            <a:r>
              <a:rPr lang="fr-FR" sz="3200" dirty="0"/>
              <a:t>Dans le jardin, il y a 24 salades.</a:t>
            </a:r>
          </a:p>
          <a:p>
            <a:pPr fontAlgn="base"/>
            <a:r>
              <a:rPr lang="fr-FR" sz="3200" dirty="0"/>
              <a:t>Sur chaque rangée, il y a le</a:t>
            </a:r>
          </a:p>
          <a:p>
            <a:pPr fontAlgn="base"/>
            <a:r>
              <a:rPr lang="fr-FR" sz="3200" dirty="0"/>
              <a:t>même nombre de salades.</a:t>
            </a:r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r>
              <a:rPr lang="fr-FR" sz="3200" dirty="0"/>
              <a:t>Combien a-t-on planté de rangées de salades ?</a:t>
            </a:r>
          </a:p>
        </p:txBody>
      </p:sp>
      <p:pic>
        <p:nvPicPr>
          <p:cNvPr id="7" name="Image3">
            <a:extLst>
              <a:ext uri="{FF2B5EF4-FFF2-40B4-BE49-F238E27FC236}">
                <a16:creationId xmlns:a16="http://schemas.microsoft.com/office/drawing/2014/main" id="{A6C21DD7-3249-4689-BAC1-8216A58BB651}"/>
              </a:ext>
            </a:extLst>
          </p:cNvPr>
          <p:cNvPicPr/>
          <p:nvPr/>
        </p:nvPicPr>
        <p:blipFill>
          <a:blip r:embed="rId3"/>
          <a:srcRect r="455"/>
          <a:stretch>
            <a:fillRect/>
          </a:stretch>
        </p:blipFill>
        <p:spPr bwMode="auto">
          <a:xfrm>
            <a:off x="6096000" y="1940767"/>
            <a:ext cx="4643535" cy="378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16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30194" y="296367"/>
            <a:ext cx="1153160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1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b="1" i="1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r>
              <a:rPr lang="fr-FR" sz="2800" u="sng" dirty="0"/>
              <a:t>Bonus n°2 :</a:t>
            </a:r>
            <a:r>
              <a:rPr lang="fr-FR" sz="2800" dirty="0"/>
              <a:t> production d’énoncé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7" name="Image 6" descr="Rétractable Ceinture Chandelier, Foule">
            <a:extLst>
              <a:ext uri="{FF2B5EF4-FFF2-40B4-BE49-F238E27FC236}">
                <a16:creationId xmlns:a16="http://schemas.microsoft.com/office/drawing/2014/main" id="{2DAB66A6-F88F-42B9-B615-1872C700EB26}"/>
              </a:ext>
            </a:extLst>
          </p:cNvPr>
          <p:cNvPicPr/>
          <p:nvPr/>
        </p:nvPicPr>
        <p:blipFill>
          <a:blip r:embed="rId4"/>
          <a:srcRect t="20586" r="35658"/>
          <a:stretch>
            <a:fillRect/>
          </a:stretch>
        </p:blipFill>
        <p:spPr bwMode="auto">
          <a:xfrm>
            <a:off x="2813548" y="1264025"/>
            <a:ext cx="6564898" cy="432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4995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135</Words>
  <Application>Microsoft Office PowerPoint</Application>
  <PresentationFormat>Grand écran</PresentationFormat>
  <Paragraphs>40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25</cp:revision>
  <dcterms:created xsi:type="dcterms:W3CDTF">2024-01-15T15:53:14Z</dcterms:created>
  <dcterms:modified xsi:type="dcterms:W3CDTF">2025-03-02T15:37:53Z</dcterms:modified>
</cp:coreProperties>
</file>