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2413" y="239671"/>
            <a:ext cx="120471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1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 train</a:t>
            </a:r>
            <a:endParaRPr lang="fr-FR" sz="3200" dirty="0"/>
          </a:p>
          <a:p>
            <a:pPr fontAlgn="base"/>
            <a:r>
              <a:rPr lang="fr-FR" sz="3200" dirty="0"/>
              <a:t>Un train part avec 48 voyageurs. Il s’arrête, et 22 personnes descendent du train. Voici les personnes qui montent ensuite dans le train :</a:t>
            </a:r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Combien y a-t-il maintenant de voyageurs dans le train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 descr="Rétractable Ceinture Chandelier, Foule">
            <a:extLst>
              <a:ext uri="{FF2B5EF4-FFF2-40B4-BE49-F238E27FC236}">
                <a16:creationId xmlns:a16="http://schemas.microsoft.com/office/drawing/2014/main" id="{FA5B16A2-0FC6-45D3-A0A0-C0530383C258}"/>
              </a:ext>
            </a:extLst>
          </p:cNvPr>
          <p:cNvPicPr/>
          <p:nvPr/>
        </p:nvPicPr>
        <p:blipFill>
          <a:blip r:embed="rId3"/>
          <a:srcRect t="20586" r="35658"/>
          <a:stretch>
            <a:fillRect/>
          </a:stretch>
        </p:blipFill>
        <p:spPr bwMode="auto">
          <a:xfrm>
            <a:off x="3686962" y="3242386"/>
            <a:ext cx="4818075" cy="241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1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rangées de salades</a:t>
            </a:r>
            <a:endParaRPr lang="fr-FR" sz="3200" dirty="0"/>
          </a:p>
          <a:p>
            <a:pPr fontAlgn="base"/>
            <a:r>
              <a:rPr lang="fr-FR" sz="3200" dirty="0"/>
              <a:t>Dans le jardin, il y a 24 salades.</a:t>
            </a:r>
          </a:p>
          <a:p>
            <a:pPr fontAlgn="base"/>
            <a:r>
              <a:rPr lang="fr-FR" sz="3200" dirty="0"/>
              <a:t>Sur chaque rangée, il y a le</a:t>
            </a:r>
          </a:p>
          <a:p>
            <a:pPr fontAlgn="base"/>
            <a:r>
              <a:rPr lang="fr-FR" sz="3200" dirty="0"/>
              <a:t>même nombre de salades.</a:t>
            </a:r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Combien a-t-on planté de rangées de salades ?</a:t>
            </a:r>
          </a:p>
        </p:txBody>
      </p:sp>
      <p:pic>
        <p:nvPicPr>
          <p:cNvPr id="7" name="Image3">
            <a:extLst>
              <a:ext uri="{FF2B5EF4-FFF2-40B4-BE49-F238E27FC236}">
                <a16:creationId xmlns:a16="http://schemas.microsoft.com/office/drawing/2014/main" id="{A6C21DD7-3249-4689-BAC1-8216A58BB651}"/>
              </a:ext>
            </a:extLst>
          </p:cNvPr>
          <p:cNvPicPr/>
          <p:nvPr/>
        </p:nvPicPr>
        <p:blipFill>
          <a:blip r:embed="rId3"/>
          <a:srcRect r="455"/>
          <a:stretch>
            <a:fillRect/>
          </a:stretch>
        </p:blipFill>
        <p:spPr bwMode="auto">
          <a:xfrm>
            <a:off x="6096000" y="1940767"/>
            <a:ext cx="4643535" cy="378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7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1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 descr="Rétractable Ceinture Chandelier, Foule">
            <a:extLst>
              <a:ext uri="{FF2B5EF4-FFF2-40B4-BE49-F238E27FC236}">
                <a16:creationId xmlns:a16="http://schemas.microsoft.com/office/drawing/2014/main" id="{2DAB66A6-F88F-42B9-B615-1872C700EB26}"/>
              </a:ext>
            </a:extLst>
          </p:cNvPr>
          <p:cNvPicPr/>
          <p:nvPr/>
        </p:nvPicPr>
        <p:blipFill>
          <a:blip r:embed="rId4"/>
          <a:srcRect t="20586" r="35658"/>
          <a:stretch>
            <a:fillRect/>
          </a:stretch>
        </p:blipFill>
        <p:spPr bwMode="auto">
          <a:xfrm>
            <a:off x="2813548" y="1264025"/>
            <a:ext cx="6564898" cy="432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135</Words>
  <Application>Microsoft Office PowerPoint</Application>
  <PresentationFormat>Grand écran</PresentationFormat>
  <Paragraphs>40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25</cp:revision>
  <dcterms:created xsi:type="dcterms:W3CDTF">2024-01-15T15:53:14Z</dcterms:created>
  <dcterms:modified xsi:type="dcterms:W3CDTF">2025-03-02T15:37:53Z</dcterms:modified>
</cp:coreProperties>
</file>